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Red Hat Text Medium"/>
      <p:regular r:id="rId10"/>
      <p:bold r:id="rId11"/>
      <p:italic r:id="rId12"/>
      <p:boldItalic r:id="rId13"/>
    </p:embeddedFont>
    <p:embeddedFont>
      <p:font typeface="Red Hat Display Medium"/>
      <p:regular r:id="rId14"/>
      <p:bold r:id="rId15"/>
      <p:italic r:id="rId16"/>
      <p:boldItalic r:id="rId17"/>
    </p:embeddedFont>
    <p:embeddedFont>
      <p:font typeface="Red Hat Display"/>
      <p:regular r:id="rId18"/>
      <p:bold r:id="rId19"/>
      <p:italic r:id="rId20"/>
      <p:boldItalic r:id="rId21"/>
    </p:embeddedFont>
    <p:embeddedFont>
      <p:font typeface="Red Hat Text"/>
      <p:regular r:id="rId22"/>
      <p:bold r:id="rId23"/>
      <p:italic r:id="rId24"/>
      <p:boldItalic r:id="rId25"/>
    </p:embeddedFont>
    <p:embeddedFont>
      <p:font typeface="Red Hat Display ExtraBold"/>
      <p:bold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edHatDisplay-italic.fntdata"/><Relationship Id="rId22" Type="http://schemas.openxmlformats.org/officeDocument/2006/relationships/font" Target="fonts/RedHatText-regular.fntdata"/><Relationship Id="rId21" Type="http://schemas.openxmlformats.org/officeDocument/2006/relationships/font" Target="fonts/RedHatDisplay-boldItalic.fntdata"/><Relationship Id="rId24" Type="http://schemas.openxmlformats.org/officeDocument/2006/relationships/font" Target="fonts/RedHatText-italic.fntdata"/><Relationship Id="rId23" Type="http://schemas.openxmlformats.org/officeDocument/2006/relationships/font" Target="fonts/RedHatText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edHatDisplayExtraBold-bold.fntdata"/><Relationship Id="rId25" Type="http://schemas.openxmlformats.org/officeDocument/2006/relationships/font" Target="fonts/RedHatText-boldItalic.fntdata"/><Relationship Id="rId27" Type="http://schemas.openxmlformats.org/officeDocument/2006/relationships/font" Target="fonts/RedHatDisplayExtraBold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font" Target="fonts/RedHatTextMedium-bold.fntdata"/><Relationship Id="rId10" Type="http://schemas.openxmlformats.org/officeDocument/2006/relationships/font" Target="fonts/RedHatTextMedium-regular.fntdata"/><Relationship Id="rId13" Type="http://schemas.openxmlformats.org/officeDocument/2006/relationships/font" Target="fonts/RedHatTextMedium-boldItalic.fntdata"/><Relationship Id="rId12" Type="http://schemas.openxmlformats.org/officeDocument/2006/relationships/font" Target="fonts/RedHatTextMedium-italic.fntdata"/><Relationship Id="rId15" Type="http://schemas.openxmlformats.org/officeDocument/2006/relationships/font" Target="fonts/RedHatDisplayMedium-bold.fntdata"/><Relationship Id="rId14" Type="http://schemas.openxmlformats.org/officeDocument/2006/relationships/font" Target="fonts/RedHatDisplayMedium-regular.fntdata"/><Relationship Id="rId17" Type="http://schemas.openxmlformats.org/officeDocument/2006/relationships/font" Target="fonts/RedHatDisplayMedium-boldItalic.fntdata"/><Relationship Id="rId16" Type="http://schemas.openxmlformats.org/officeDocument/2006/relationships/font" Target="fonts/RedHatDisplayMedium-italic.fntdata"/><Relationship Id="rId19" Type="http://schemas.openxmlformats.org/officeDocument/2006/relationships/font" Target="fonts/RedHatDisplay-bold.fntdata"/><Relationship Id="rId18" Type="http://schemas.openxmlformats.org/officeDocument/2006/relationships/font" Target="fonts/RedHatDisplay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6d90d55e16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36d90d55e16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6d90d55e16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6d90d55e16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6d90d55e16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6d90d55e16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6d90d55e16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36d90d55e16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6d90d55e16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36d90d55e16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6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Blue" type="title">
  <p:cSld name="TITLE"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387901" y="1454450"/>
            <a:ext cx="73311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>
                <a:solidFill>
                  <a:schemeClr val="lt2"/>
                </a:solidFill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387900" y="3544000"/>
            <a:ext cx="7467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7200" y="804424"/>
            <a:ext cx="1400101" cy="30632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/>
          <p:nvPr/>
        </p:nvSpPr>
        <p:spPr>
          <a:xfrm>
            <a:off x="457200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13" name="Google Shape;13;p2" title="wing-aqua.png"/>
          <p:cNvPicPr preferRelativeResize="0"/>
          <p:nvPr/>
        </p:nvPicPr>
        <p:blipFill rotWithShape="1">
          <a:blip r:embed="rId3">
            <a:alphaModFix/>
          </a:blip>
          <a:srcRect b="859" l="82044" r="-9143" t="-860"/>
          <a:stretch/>
        </p:blipFill>
        <p:spPr>
          <a:xfrm flipH="1">
            <a:off x="7982917" y="811809"/>
            <a:ext cx="1175850" cy="4339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240">
          <p15:clr>
            <a:schemeClr val="lt1"/>
          </p15:clr>
        </p15:guide>
        <p15:guide id="2" pos="1122">
          <p15:clr>
            <a:schemeClr val="lt1"/>
          </p15:clr>
        </p15:guide>
        <p15:guide id="3" pos="2004">
          <p15:clr>
            <a:schemeClr val="lt1"/>
          </p15:clr>
        </p15:guide>
        <p15:guide id="4" pos="2880">
          <p15:clr>
            <a:schemeClr val="lt1"/>
          </p15:clr>
        </p15:guide>
        <p15:guide id="5" pos="3756">
          <p15:clr>
            <a:schemeClr val="lt1"/>
          </p15:clr>
        </p15:guide>
        <p15:guide id="6" pos="4638">
          <p15:clr>
            <a:schemeClr val="lt1"/>
          </p15:clr>
        </p15:guide>
        <p15:guide id="7" pos="5520">
          <p15:clr>
            <a:schemeClr val="lt1"/>
          </p15:clr>
        </p15:guide>
        <p15:guide id="8" orient="horz" pos="240">
          <p15:clr>
            <a:schemeClr val="lt1"/>
          </p15:clr>
        </p15:guide>
        <p15:guide id="9" orient="horz" pos="700">
          <p15:clr>
            <a:schemeClr val="lt1"/>
          </p15:clr>
        </p15:guide>
        <p15:guide id="10" orient="horz" pos="1159">
          <p15:clr>
            <a:schemeClr val="lt1"/>
          </p15:clr>
        </p15:guide>
        <p15:guide id="11" orient="horz" pos="1620">
          <p15:clr>
            <a:schemeClr val="lt1"/>
          </p15:clr>
        </p15:guide>
        <p15:guide id="12" orient="horz" pos="2079">
          <p15:clr>
            <a:schemeClr val="lt1"/>
          </p15:clr>
        </p15:guide>
        <p15:guide id="13" orient="horz" pos="2539">
          <p15:clr>
            <a:schemeClr val="lt1"/>
          </p15:clr>
        </p15:guide>
        <p15:guide id="14" orient="horz" pos="2999">
          <p15:clr>
            <a:schemeClr val="lt1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- Phone">
  <p:cSld name="MAIN_POIN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/>
          <p:nvPr/>
        </p:nvSpPr>
        <p:spPr>
          <a:xfrm flipH="1">
            <a:off x="6458700" y="0"/>
            <a:ext cx="2685300" cy="5143500"/>
          </a:xfrm>
          <a:prstGeom prst="round1Rect">
            <a:avLst>
              <a:gd fmla="val 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8" name="Google Shape;58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1"/>
          <p:cNvSpPr txBox="1"/>
          <p:nvPr>
            <p:ph type="title"/>
          </p:nvPr>
        </p:nvSpPr>
        <p:spPr>
          <a:xfrm>
            <a:off x="386850" y="1233175"/>
            <a:ext cx="49344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0" name="Google Shape;60;p11"/>
          <p:cNvSpPr/>
          <p:nvPr>
            <p:ph idx="2" type="pic"/>
          </p:nvPr>
        </p:nvSpPr>
        <p:spPr>
          <a:xfrm>
            <a:off x="5910100" y="390600"/>
            <a:ext cx="2077200" cy="4362300"/>
          </a:xfrm>
          <a:prstGeom prst="roundRect">
            <a:avLst>
              <a:gd fmla="val 12430" name="adj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p11"/>
          <p:cNvSpPr txBox="1"/>
          <p:nvPr>
            <p:ph idx="1" type="body"/>
          </p:nvPr>
        </p:nvSpPr>
        <p:spPr>
          <a:xfrm>
            <a:off x="387900" y="2706200"/>
            <a:ext cx="4934400" cy="18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600"/>
              </a:spcBef>
              <a:spcAft>
                <a:spcPts val="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2" name="Google Shape;62;p11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- Laptop">
  <p:cSld name="MAIN_POINT_1">
    <p:bg>
      <p:bgPr>
        <a:solidFill>
          <a:schemeClr val="accent2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2"/>
          <p:cNvSpPr txBox="1"/>
          <p:nvPr>
            <p:ph type="title"/>
          </p:nvPr>
        </p:nvSpPr>
        <p:spPr>
          <a:xfrm>
            <a:off x="386850" y="1233175"/>
            <a:ext cx="36114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66" name="Google Shape;66;p12"/>
          <p:cNvSpPr/>
          <p:nvPr>
            <p:ph idx="2" type="pic"/>
          </p:nvPr>
        </p:nvSpPr>
        <p:spPr>
          <a:xfrm>
            <a:off x="4274750" y="594150"/>
            <a:ext cx="5009400" cy="3996000"/>
          </a:xfrm>
          <a:prstGeom prst="roundRect">
            <a:avLst>
              <a:gd fmla="val 1895" name="adj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12"/>
          <p:cNvSpPr txBox="1"/>
          <p:nvPr>
            <p:ph idx="1" type="body"/>
          </p:nvPr>
        </p:nvSpPr>
        <p:spPr>
          <a:xfrm>
            <a:off x="387900" y="2706200"/>
            <a:ext cx="3611400" cy="18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>
                <a:solidFill>
                  <a:srgbClr val="FFFFFF"/>
                </a:solidFill>
              </a:defRPr>
            </a:lvl2pPr>
            <a:lvl3pPr indent="-304800" lvl="2" marL="13716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 sz="1200">
                <a:solidFill>
                  <a:srgbClr val="FFFFFF"/>
                </a:solidFill>
              </a:defRPr>
            </a:lvl3pPr>
            <a:lvl4pPr indent="-304800" lvl="3" marL="18288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4pPr>
            <a:lvl5pPr indent="-304800" lvl="4" marL="22860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>
                <a:solidFill>
                  <a:srgbClr val="FFFFFF"/>
                </a:solidFill>
              </a:defRPr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 sz="1200">
                <a:solidFill>
                  <a:srgbClr val="FFFFFF"/>
                </a:solidFill>
              </a:defRPr>
            </a:lvl6pPr>
            <a:lvl7pPr indent="-304800" lvl="6" marL="32004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7pPr>
            <a:lvl8pPr indent="-304800" lvl="7" marL="36576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>
                <a:solidFill>
                  <a:srgbClr val="FFFFFF"/>
                </a:solidFill>
              </a:defRPr>
            </a:lvl8pPr>
            <a:lvl9pPr indent="-304800" lvl="8" marL="4114800" rtl="0">
              <a:spcBef>
                <a:spcPts val="600"/>
              </a:spcBef>
              <a:spcAft>
                <a:spcPts val="600"/>
              </a:spcAft>
              <a:buClr>
                <a:srgbClr val="FFFFFF"/>
              </a:buClr>
              <a:buSzPts val="1200"/>
              <a:buChar char="■"/>
              <a:defRPr sz="1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68" name="Google Shape;68;p12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- Laptop Center">
  <p:cSld name="MAIN_POINT_1_1">
    <p:bg>
      <p:bgPr>
        <a:solidFill>
          <a:schemeClr val="lt2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3" title="Untitled-2-25.png"/>
          <p:cNvPicPr preferRelativeResize="0"/>
          <p:nvPr/>
        </p:nvPicPr>
        <p:blipFill rotWithShape="1">
          <a:blip r:embed="rId2">
            <a:alphaModFix amt="30000"/>
          </a:blip>
          <a:srcRect b="9502" l="6066" r="47731" t="-28437"/>
          <a:stretch/>
        </p:blipFill>
        <p:spPr>
          <a:xfrm rot="10800000">
            <a:off x="-9425" y="-18850"/>
            <a:ext cx="2011150" cy="517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3" title="Untitled-2-25.png"/>
          <p:cNvPicPr preferRelativeResize="0"/>
          <p:nvPr/>
        </p:nvPicPr>
        <p:blipFill rotWithShape="1">
          <a:blip r:embed="rId2">
            <a:alphaModFix amt="13000"/>
          </a:blip>
          <a:srcRect b="-46034" l="37954" r="-7240" t="16214"/>
          <a:stretch/>
        </p:blipFill>
        <p:spPr>
          <a:xfrm rot="10800000">
            <a:off x="6404125" y="-9425"/>
            <a:ext cx="2753075" cy="515857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3"/>
          <p:cNvSpPr/>
          <p:nvPr>
            <p:ph idx="2" type="pic"/>
          </p:nvPr>
        </p:nvSpPr>
        <p:spPr>
          <a:xfrm>
            <a:off x="1466675" y="453325"/>
            <a:ext cx="6210600" cy="4099800"/>
          </a:xfrm>
          <a:prstGeom prst="roundRect">
            <a:avLst>
              <a:gd fmla="val 0" name="adj"/>
            </a:avLst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pic>
        <p:nvPicPr>
          <p:cNvPr id="73" name="Google Shape;73;p13"/>
          <p:cNvPicPr preferRelativeResize="0"/>
          <p:nvPr/>
        </p:nvPicPr>
        <p:blipFill rotWithShape="1">
          <a:blip r:embed="rId3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3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- Laptop Center 1">
  <p:cSld name="MAIN_POINT_1_1_2">
    <p:bg>
      <p:bgPr>
        <a:solidFill>
          <a:schemeClr val="dk2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/>
          <p:nvPr>
            <p:ph idx="2" type="pic"/>
          </p:nvPr>
        </p:nvSpPr>
        <p:spPr>
          <a:xfrm>
            <a:off x="1466675" y="453325"/>
            <a:ext cx="6210600" cy="4099800"/>
          </a:xfrm>
          <a:prstGeom prst="roundRect">
            <a:avLst>
              <a:gd fmla="val 0" name="adj"/>
            </a:avLst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pic>
        <p:nvPicPr>
          <p:cNvPr id="77" name="Google Shape;77;p14"/>
          <p:cNvPicPr preferRelativeResize="0"/>
          <p:nvPr/>
        </p:nvPicPr>
        <p:blipFill rotWithShape="1">
          <a:blip r:embed="rId2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4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- Laptop Center 1 1">
  <p:cSld name="MAIN_POINT_1_1_2_1">
    <p:bg>
      <p:bgPr>
        <a:solidFill>
          <a:schemeClr val="lt1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/>
          <p:nvPr>
            <p:ph idx="2" type="pic"/>
          </p:nvPr>
        </p:nvSpPr>
        <p:spPr>
          <a:xfrm>
            <a:off x="1466675" y="453325"/>
            <a:ext cx="6210600" cy="40998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</p:sp>
      <p:pic>
        <p:nvPicPr>
          <p:cNvPr id="81" name="Google Shape;81;p15"/>
          <p:cNvPicPr preferRelativeResize="0"/>
          <p:nvPr/>
        </p:nvPicPr>
        <p:blipFill rotWithShape="1">
          <a:blip r:embed="rId2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5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- Browser window">
  <p:cSld name="MAIN_POINT_1_1_1">
    <p:bg>
      <p:bgPr>
        <a:solidFill>
          <a:srgbClr val="FF7E92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6" title="B-Wings-20.png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 rot="10800000">
            <a:off x="4767250" y="705825"/>
            <a:ext cx="4762500" cy="476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6" title="B-Wings-20.png"/>
          <p:cNvPicPr preferRelativeResize="0"/>
          <p:nvPr/>
        </p:nvPicPr>
        <p:blipFill>
          <a:blip r:embed="rId2">
            <a:alphaModFix amt="15000"/>
          </a:blip>
          <a:stretch>
            <a:fillRect/>
          </a:stretch>
        </p:blipFill>
        <p:spPr>
          <a:xfrm>
            <a:off x="-391350" y="-318775"/>
            <a:ext cx="4762500" cy="47625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/>
          <p:nvPr>
            <p:ph idx="2" type="pic"/>
          </p:nvPr>
        </p:nvSpPr>
        <p:spPr>
          <a:xfrm>
            <a:off x="1466675" y="596750"/>
            <a:ext cx="6210600" cy="45468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</p:sp>
      <p:pic>
        <p:nvPicPr>
          <p:cNvPr id="87" name="Google Shape;87;p16"/>
          <p:cNvPicPr preferRelativeResize="0"/>
          <p:nvPr/>
        </p:nvPicPr>
        <p:blipFill rotWithShape="1">
          <a:blip r:embed="rId3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/>
          <p:nvPr/>
        </p:nvSpPr>
        <p:spPr>
          <a:xfrm>
            <a:off x="1466700" y="344275"/>
            <a:ext cx="6210600" cy="252600"/>
          </a:xfrm>
          <a:prstGeom prst="round2SameRect">
            <a:avLst>
              <a:gd fmla="val 16667" name="adj1"/>
              <a:gd fmla="val 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6"/>
          <p:cNvSpPr/>
          <p:nvPr/>
        </p:nvSpPr>
        <p:spPr>
          <a:xfrm>
            <a:off x="1596773" y="439075"/>
            <a:ext cx="63000" cy="630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6"/>
          <p:cNvSpPr/>
          <p:nvPr/>
        </p:nvSpPr>
        <p:spPr>
          <a:xfrm>
            <a:off x="1711548" y="439075"/>
            <a:ext cx="63000" cy="630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6"/>
          <p:cNvSpPr/>
          <p:nvPr/>
        </p:nvSpPr>
        <p:spPr>
          <a:xfrm>
            <a:off x="1826323" y="439075"/>
            <a:ext cx="63000" cy="630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6"/>
          <p:cNvSpPr txBox="1"/>
          <p:nvPr/>
        </p:nvSpPr>
        <p:spPr>
          <a:xfrm>
            <a:off x="7852718" y="4722350"/>
            <a:ext cx="1197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chemeClr val="lt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- 1/2 Page">
  <p:cSld name="SECTION_TITLE_AND_DESCRIPTION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7"/>
          <p:cNvSpPr txBox="1"/>
          <p:nvPr>
            <p:ph type="title"/>
          </p:nvPr>
        </p:nvSpPr>
        <p:spPr>
          <a:xfrm>
            <a:off x="386850" y="1233175"/>
            <a:ext cx="37728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6" name="Google Shape;96;p17"/>
          <p:cNvSpPr txBox="1"/>
          <p:nvPr>
            <p:ph idx="1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1pPr>
            <a:lvl2pPr indent="-304800" lvl="1" marL="9144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>
                <a:solidFill>
                  <a:srgbClr val="FFFFFF"/>
                </a:solidFill>
              </a:defRPr>
            </a:lvl2pPr>
            <a:lvl3pPr indent="-298450" lvl="2" marL="13716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100"/>
              <a:buChar char="■"/>
              <a:defRPr>
                <a:solidFill>
                  <a:srgbClr val="FFFFFF"/>
                </a:solidFill>
              </a:defRPr>
            </a:lvl3pPr>
            <a:lvl4pPr indent="-298450" lvl="3" marL="18288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100"/>
              <a:buChar char="●"/>
              <a:defRPr>
                <a:solidFill>
                  <a:srgbClr val="FFFFFF"/>
                </a:solidFill>
              </a:defRPr>
            </a:lvl4pPr>
            <a:lvl5pPr indent="-292100" lvl="4" marL="22860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5pPr>
            <a:lvl6pPr indent="-285750" lvl="5" marL="27432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900"/>
              <a:buChar char="■"/>
              <a:defRPr>
                <a:solidFill>
                  <a:srgbClr val="FFFFFF"/>
                </a:solidFill>
              </a:defRPr>
            </a:lvl6pPr>
            <a:lvl7pPr indent="-279400" lvl="6" marL="32004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800"/>
              <a:buChar char="●"/>
              <a:defRPr>
                <a:solidFill>
                  <a:srgbClr val="FFFFFF"/>
                </a:solidFill>
              </a:defRPr>
            </a:lvl7pPr>
            <a:lvl8pPr indent="-273050" lvl="7" marL="36576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700"/>
              <a:buChar char="○"/>
              <a:defRPr>
                <a:solidFill>
                  <a:srgbClr val="FFFFFF"/>
                </a:solidFill>
              </a:defRPr>
            </a:lvl8pPr>
            <a:lvl9pPr indent="-266700" lvl="8" marL="4114800">
              <a:spcBef>
                <a:spcPts val="600"/>
              </a:spcBef>
              <a:spcAft>
                <a:spcPts val="600"/>
              </a:spcAft>
              <a:buClr>
                <a:srgbClr val="FFFFFF"/>
              </a:buClr>
              <a:buSzPts val="600"/>
              <a:buChar char="■"/>
              <a:defRPr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97" name="Google Shape;97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7"/>
          <p:cNvSpPr txBox="1"/>
          <p:nvPr>
            <p:ph idx="2" type="body"/>
          </p:nvPr>
        </p:nvSpPr>
        <p:spPr>
          <a:xfrm>
            <a:off x="387900" y="2706200"/>
            <a:ext cx="3772800" cy="18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600"/>
              </a:spcBef>
              <a:spcAft>
                <a:spcPts val="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99" name="Google Shape;99;p17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- 1/3 Page">
  <p:cSld name="SECTION_TITLE_AND_DESCRIPTION_1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/>
          <p:nvPr/>
        </p:nvSpPr>
        <p:spPr>
          <a:xfrm>
            <a:off x="6100750" y="0"/>
            <a:ext cx="3045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8"/>
          <p:cNvSpPr txBox="1"/>
          <p:nvPr>
            <p:ph type="title"/>
          </p:nvPr>
        </p:nvSpPr>
        <p:spPr>
          <a:xfrm>
            <a:off x="386850" y="1233175"/>
            <a:ext cx="50709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pic>
        <p:nvPicPr>
          <p:cNvPr id="103" name="Google Shape;103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8"/>
          <p:cNvSpPr txBox="1"/>
          <p:nvPr>
            <p:ph idx="1" type="body"/>
          </p:nvPr>
        </p:nvSpPr>
        <p:spPr>
          <a:xfrm>
            <a:off x="387900" y="2706200"/>
            <a:ext cx="5070900" cy="18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600"/>
              </a:spcBef>
              <a:spcAft>
                <a:spcPts val="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5" name="Google Shape;105;p18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106" name="Google Shape;106;p18" title="B-Wings-20.png"/>
          <p:cNvPicPr preferRelativeResize="0"/>
          <p:nvPr/>
        </p:nvPicPr>
        <p:blipFill rotWithShape="1">
          <a:blip r:embed="rId3">
            <a:alphaModFix amt="31000"/>
          </a:blip>
          <a:srcRect b="0" l="0" r="28658" t="0"/>
          <a:stretch/>
        </p:blipFill>
        <p:spPr>
          <a:xfrm>
            <a:off x="5748025" y="76450"/>
            <a:ext cx="3397725" cy="47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shots x 8">
  <p:cSld name="BLANK_2">
    <p:bg>
      <p:bgPr>
        <a:solidFill>
          <a:schemeClr val="dk1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9"/>
          <p:cNvPicPr preferRelativeResize="0"/>
          <p:nvPr/>
        </p:nvPicPr>
        <p:blipFill rotWithShape="1">
          <a:blip r:embed="rId2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9"/>
          <p:cNvSpPr txBox="1"/>
          <p:nvPr>
            <p:ph idx="1" type="subTitle"/>
          </p:nvPr>
        </p:nvSpPr>
        <p:spPr>
          <a:xfrm>
            <a:off x="564613" y="1826625"/>
            <a:ext cx="1856700" cy="2466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0" name="Google Shape;110;p19"/>
          <p:cNvSpPr txBox="1"/>
          <p:nvPr>
            <p:ph idx="2" type="subTitle"/>
          </p:nvPr>
        </p:nvSpPr>
        <p:spPr>
          <a:xfrm>
            <a:off x="564613" y="2009622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1" name="Google Shape;111;p19"/>
          <p:cNvSpPr txBox="1"/>
          <p:nvPr>
            <p:ph idx="3" type="subTitle"/>
          </p:nvPr>
        </p:nvSpPr>
        <p:spPr>
          <a:xfrm>
            <a:off x="2698338" y="1826625"/>
            <a:ext cx="1856700" cy="3354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2" name="Google Shape;112;p19"/>
          <p:cNvSpPr txBox="1"/>
          <p:nvPr>
            <p:ph idx="4" type="subTitle"/>
          </p:nvPr>
        </p:nvSpPr>
        <p:spPr>
          <a:xfrm>
            <a:off x="2698338" y="2009622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3" name="Google Shape;113;p19"/>
          <p:cNvSpPr txBox="1"/>
          <p:nvPr>
            <p:ph idx="5" type="subTitle"/>
          </p:nvPr>
        </p:nvSpPr>
        <p:spPr>
          <a:xfrm>
            <a:off x="4806426" y="1826625"/>
            <a:ext cx="1856700" cy="3354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4" name="Google Shape;114;p19"/>
          <p:cNvSpPr txBox="1"/>
          <p:nvPr>
            <p:ph idx="6" type="subTitle"/>
          </p:nvPr>
        </p:nvSpPr>
        <p:spPr>
          <a:xfrm>
            <a:off x="4806438" y="2009622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5" name="Google Shape;115;p19"/>
          <p:cNvSpPr txBox="1"/>
          <p:nvPr>
            <p:ph idx="7" type="subTitle"/>
          </p:nvPr>
        </p:nvSpPr>
        <p:spPr>
          <a:xfrm>
            <a:off x="6914513" y="1826625"/>
            <a:ext cx="1856700" cy="3354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6" name="Google Shape;116;p19"/>
          <p:cNvSpPr txBox="1"/>
          <p:nvPr>
            <p:ph idx="8" type="subTitle"/>
          </p:nvPr>
        </p:nvSpPr>
        <p:spPr>
          <a:xfrm>
            <a:off x="6914513" y="2009622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7" name="Google Shape;117;p19"/>
          <p:cNvSpPr txBox="1"/>
          <p:nvPr>
            <p:ph idx="9" type="subTitle"/>
          </p:nvPr>
        </p:nvSpPr>
        <p:spPr>
          <a:xfrm>
            <a:off x="564613" y="3933100"/>
            <a:ext cx="1856700" cy="2466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8" name="Google Shape;118;p19"/>
          <p:cNvSpPr txBox="1"/>
          <p:nvPr>
            <p:ph idx="13" type="subTitle"/>
          </p:nvPr>
        </p:nvSpPr>
        <p:spPr>
          <a:xfrm>
            <a:off x="564613" y="4116097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9" name="Google Shape;119;p19"/>
          <p:cNvSpPr txBox="1"/>
          <p:nvPr>
            <p:ph idx="14" type="subTitle"/>
          </p:nvPr>
        </p:nvSpPr>
        <p:spPr>
          <a:xfrm>
            <a:off x="2698338" y="3933100"/>
            <a:ext cx="1856700" cy="3354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0" name="Google Shape;120;p19"/>
          <p:cNvSpPr txBox="1"/>
          <p:nvPr>
            <p:ph idx="15" type="subTitle"/>
          </p:nvPr>
        </p:nvSpPr>
        <p:spPr>
          <a:xfrm>
            <a:off x="2698338" y="4116097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1" name="Google Shape;121;p19"/>
          <p:cNvSpPr txBox="1"/>
          <p:nvPr>
            <p:ph idx="16" type="subTitle"/>
          </p:nvPr>
        </p:nvSpPr>
        <p:spPr>
          <a:xfrm>
            <a:off x="4806426" y="3933100"/>
            <a:ext cx="1856700" cy="3354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2" name="Google Shape;122;p19"/>
          <p:cNvSpPr txBox="1"/>
          <p:nvPr>
            <p:ph idx="17" type="subTitle"/>
          </p:nvPr>
        </p:nvSpPr>
        <p:spPr>
          <a:xfrm>
            <a:off x="4806438" y="4116097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3" name="Google Shape;123;p19"/>
          <p:cNvSpPr txBox="1"/>
          <p:nvPr>
            <p:ph idx="18" type="subTitle"/>
          </p:nvPr>
        </p:nvSpPr>
        <p:spPr>
          <a:xfrm>
            <a:off x="6914513" y="3933100"/>
            <a:ext cx="1856700" cy="3354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4" name="Google Shape;124;p19"/>
          <p:cNvSpPr txBox="1"/>
          <p:nvPr>
            <p:ph idx="19" type="subTitle"/>
          </p:nvPr>
        </p:nvSpPr>
        <p:spPr>
          <a:xfrm>
            <a:off x="6914513" y="4116097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5" name="Google Shape;125;p19"/>
          <p:cNvSpPr/>
          <p:nvPr>
            <p:ph idx="20" type="pic"/>
          </p:nvPr>
        </p:nvSpPr>
        <p:spPr>
          <a:xfrm>
            <a:off x="566675" y="462600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26" name="Google Shape;126;p19"/>
          <p:cNvSpPr/>
          <p:nvPr>
            <p:ph idx="21" type="pic"/>
          </p:nvPr>
        </p:nvSpPr>
        <p:spPr>
          <a:xfrm>
            <a:off x="2683325" y="462600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27" name="Google Shape;127;p19"/>
          <p:cNvSpPr/>
          <p:nvPr>
            <p:ph idx="22" type="pic"/>
          </p:nvPr>
        </p:nvSpPr>
        <p:spPr>
          <a:xfrm>
            <a:off x="4799975" y="462600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28" name="Google Shape;128;p19"/>
          <p:cNvSpPr/>
          <p:nvPr>
            <p:ph idx="23" type="pic"/>
          </p:nvPr>
        </p:nvSpPr>
        <p:spPr>
          <a:xfrm>
            <a:off x="6916625" y="462600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29" name="Google Shape;129;p19"/>
          <p:cNvSpPr/>
          <p:nvPr>
            <p:ph idx="24" type="pic"/>
          </p:nvPr>
        </p:nvSpPr>
        <p:spPr>
          <a:xfrm>
            <a:off x="566675" y="2582755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30" name="Google Shape;130;p19"/>
          <p:cNvSpPr/>
          <p:nvPr>
            <p:ph idx="25" type="pic"/>
          </p:nvPr>
        </p:nvSpPr>
        <p:spPr>
          <a:xfrm>
            <a:off x="2683325" y="2582755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31" name="Google Shape;131;p19"/>
          <p:cNvSpPr/>
          <p:nvPr>
            <p:ph idx="26" type="pic"/>
          </p:nvPr>
        </p:nvSpPr>
        <p:spPr>
          <a:xfrm>
            <a:off x="4799975" y="2582755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32" name="Google Shape;132;p19"/>
          <p:cNvSpPr/>
          <p:nvPr>
            <p:ph idx="27" type="pic"/>
          </p:nvPr>
        </p:nvSpPr>
        <p:spPr>
          <a:xfrm>
            <a:off x="6916625" y="2582755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33" name="Google Shape;133;p19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osing - Contact info">
  <p:cSld name="BLANK_1_2_1_2_1">
    <p:bg>
      <p:bgPr>
        <a:solidFill>
          <a:srgbClr val="FFFFFF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/>
          <p:nvPr/>
        </p:nvSpPr>
        <p:spPr>
          <a:xfrm>
            <a:off x="-23666" y="-11750"/>
            <a:ext cx="9191100" cy="252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36" name="Google Shape;136;p20"/>
          <p:cNvSpPr txBox="1"/>
          <p:nvPr>
            <p:ph idx="1" type="subTitle"/>
          </p:nvPr>
        </p:nvSpPr>
        <p:spPr>
          <a:xfrm>
            <a:off x="1969775" y="3375575"/>
            <a:ext cx="3458100" cy="2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ed Hat Display"/>
              <a:buNone/>
              <a:defRPr b="1" sz="1600"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700"/>
              <a:buNone/>
              <a:defRPr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6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20"/>
          <p:cNvSpPr txBox="1"/>
          <p:nvPr>
            <p:ph idx="2" type="subTitle"/>
          </p:nvPr>
        </p:nvSpPr>
        <p:spPr>
          <a:xfrm>
            <a:off x="1969775" y="3667300"/>
            <a:ext cx="32346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138" name="Google Shape;138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81331" y="3197408"/>
            <a:ext cx="210196" cy="21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61166" y="3879911"/>
            <a:ext cx="262025" cy="210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92840" y="3548963"/>
            <a:ext cx="198678" cy="195799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0"/>
          <p:cNvSpPr txBox="1"/>
          <p:nvPr/>
        </p:nvSpPr>
        <p:spPr>
          <a:xfrm>
            <a:off x="6266315" y="3860267"/>
            <a:ext cx="2094900" cy="24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Red Hat Text"/>
                <a:ea typeface="Red Hat Text"/>
                <a:cs typeface="Red Hat Text"/>
                <a:sym typeface="Red Hat Text"/>
              </a:rPr>
              <a:t>benevity.com</a:t>
            </a:r>
            <a:endParaRPr sz="1200">
              <a:solidFill>
                <a:schemeClr val="lt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42" name="Google Shape;142;p20"/>
          <p:cNvSpPr txBox="1"/>
          <p:nvPr>
            <p:ph idx="3" type="subTitle"/>
          </p:nvPr>
        </p:nvSpPr>
        <p:spPr>
          <a:xfrm>
            <a:off x="5575175" y="3548918"/>
            <a:ext cx="2786100" cy="19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rtl="0" algn="r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20"/>
          <p:cNvSpPr txBox="1"/>
          <p:nvPr>
            <p:ph idx="4" type="subTitle"/>
          </p:nvPr>
        </p:nvSpPr>
        <p:spPr>
          <a:xfrm>
            <a:off x="5575175" y="3206013"/>
            <a:ext cx="2786100" cy="19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rtl="0" algn="r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4" name="Google Shape;144;p20"/>
          <p:cNvSpPr/>
          <p:nvPr>
            <p:ph idx="5" type="pic"/>
          </p:nvPr>
        </p:nvSpPr>
        <p:spPr>
          <a:xfrm>
            <a:off x="566675" y="3074275"/>
            <a:ext cx="1185000" cy="1185000"/>
          </a:xfrm>
          <a:prstGeom prst="round2DiagRect">
            <a:avLst>
              <a:gd fmla="val 0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pic>
        <p:nvPicPr>
          <p:cNvPr id="145" name="Google Shape;145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31240" y="1020100"/>
            <a:ext cx="4881275" cy="60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0"/>
          <p:cNvSpPr txBox="1"/>
          <p:nvPr/>
        </p:nvSpPr>
        <p:spPr>
          <a:xfrm>
            <a:off x="-35437" y="4763336"/>
            <a:ext cx="6699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© 2025 Benevity or its affiliates. All rights reserved. Benevity and the Benevity logo are trademarks or registered trademarks of Benevity or its affiliates in the U.S. and other countries.</a:t>
            </a:r>
            <a:endParaRPr sz="6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Blue 1">
  <p:cSld name="TITLE_1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ctrTitle"/>
          </p:nvPr>
        </p:nvSpPr>
        <p:spPr>
          <a:xfrm>
            <a:off x="387901" y="1454450"/>
            <a:ext cx="73311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>
                <a:solidFill>
                  <a:schemeClr val="lt2"/>
                </a:solidFill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subTitle"/>
          </p:nvPr>
        </p:nvSpPr>
        <p:spPr>
          <a:xfrm>
            <a:off x="387900" y="3544000"/>
            <a:ext cx="7467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17" name="Google Shape;17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7200" y="804424"/>
            <a:ext cx="1400101" cy="30632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3"/>
          <p:cNvSpPr txBox="1"/>
          <p:nvPr/>
        </p:nvSpPr>
        <p:spPr>
          <a:xfrm>
            <a:off x="457200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19" name="Google Shape;19;p3" title="wing-aqua.png"/>
          <p:cNvPicPr preferRelativeResize="0"/>
          <p:nvPr/>
        </p:nvPicPr>
        <p:blipFill rotWithShape="1">
          <a:blip r:embed="rId3">
            <a:alphaModFix/>
          </a:blip>
          <a:srcRect b="859" l="82044" r="-9143" t="-860"/>
          <a:stretch/>
        </p:blipFill>
        <p:spPr>
          <a:xfrm rot="-5400000">
            <a:off x="6405020" y="2386025"/>
            <a:ext cx="1175850" cy="4339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240">
          <p15:clr>
            <a:schemeClr val="lt1"/>
          </p15:clr>
        </p15:guide>
        <p15:guide id="2" pos="1122">
          <p15:clr>
            <a:schemeClr val="lt1"/>
          </p15:clr>
        </p15:guide>
        <p15:guide id="3" pos="2004">
          <p15:clr>
            <a:schemeClr val="lt1"/>
          </p15:clr>
        </p15:guide>
        <p15:guide id="4" pos="2880">
          <p15:clr>
            <a:schemeClr val="lt1"/>
          </p15:clr>
        </p15:guide>
        <p15:guide id="5" pos="3756">
          <p15:clr>
            <a:schemeClr val="lt1"/>
          </p15:clr>
        </p15:guide>
        <p15:guide id="6" pos="4638">
          <p15:clr>
            <a:schemeClr val="lt1"/>
          </p15:clr>
        </p15:guide>
        <p15:guide id="7" pos="5520">
          <p15:clr>
            <a:schemeClr val="lt1"/>
          </p15:clr>
        </p15:guide>
        <p15:guide id="8" orient="horz" pos="240">
          <p15:clr>
            <a:schemeClr val="lt1"/>
          </p15:clr>
        </p15:guide>
        <p15:guide id="9" orient="horz" pos="700">
          <p15:clr>
            <a:schemeClr val="lt1"/>
          </p15:clr>
        </p15:guide>
        <p15:guide id="10" orient="horz" pos="1159">
          <p15:clr>
            <a:schemeClr val="lt1"/>
          </p15:clr>
        </p15:guide>
        <p15:guide id="11" orient="horz" pos="1620">
          <p15:clr>
            <a:schemeClr val="lt1"/>
          </p15:clr>
        </p15:guide>
        <p15:guide id="12" orient="horz" pos="2079">
          <p15:clr>
            <a:schemeClr val="lt1"/>
          </p15:clr>
        </p15:guide>
        <p15:guide id="13" orient="horz" pos="2539">
          <p15:clr>
            <a:schemeClr val="lt1"/>
          </p15:clr>
        </p15:guide>
        <p15:guide id="14" orient="horz" pos="2999">
          <p15:clr>
            <a:schemeClr val="lt1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osing - Contact info 1">
  <p:cSld name="BLANK_1_2_1_2_1_1">
    <p:bg>
      <p:bgPr>
        <a:solidFill>
          <a:srgbClr val="FFFFFF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/>
          <p:nvPr/>
        </p:nvSpPr>
        <p:spPr>
          <a:xfrm>
            <a:off x="-23666" y="-11750"/>
            <a:ext cx="9191100" cy="2521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49" name="Google Shape;149;p21"/>
          <p:cNvSpPr txBox="1"/>
          <p:nvPr>
            <p:ph idx="1" type="subTitle"/>
          </p:nvPr>
        </p:nvSpPr>
        <p:spPr>
          <a:xfrm>
            <a:off x="1969775" y="3375575"/>
            <a:ext cx="3458100" cy="2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ed Hat Display"/>
              <a:buNone/>
              <a:defRPr b="1" sz="1600"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700"/>
              <a:buNone/>
              <a:defRPr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6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21"/>
          <p:cNvSpPr txBox="1"/>
          <p:nvPr>
            <p:ph idx="2" type="subTitle"/>
          </p:nvPr>
        </p:nvSpPr>
        <p:spPr>
          <a:xfrm>
            <a:off x="1969775" y="3667300"/>
            <a:ext cx="32346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151" name="Google Shape;151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81331" y="3197408"/>
            <a:ext cx="210196" cy="21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61166" y="3879911"/>
            <a:ext cx="262025" cy="210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92840" y="3548963"/>
            <a:ext cx="198678" cy="195799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1"/>
          <p:cNvSpPr txBox="1"/>
          <p:nvPr/>
        </p:nvSpPr>
        <p:spPr>
          <a:xfrm>
            <a:off x="6266315" y="3860267"/>
            <a:ext cx="2094900" cy="24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Red Hat Text"/>
                <a:ea typeface="Red Hat Text"/>
                <a:cs typeface="Red Hat Text"/>
                <a:sym typeface="Red Hat Text"/>
              </a:rPr>
              <a:t>benevity.com</a:t>
            </a:r>
            <a:endParaRPr sz="1200">
              <a:solidFill>
                <a:schemeClr val="lt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55" name="Google Shape;155;p21"/>
          <p:cNvSpPr txBox="1"/>
          <p:nvPr>
            <p:ph idx="3" type="subTitle"/>
          </p:nvPr>
        </p:nvSpPr>
        <p:spPr>
          <a:xfrm>
            <a:off x="5575175" y="3548918"/>
            <a:ext cx="2786100" cy="19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r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6" name="Google Shape;156;p21"/>
          <p:cNvSpPr txBox="1"/>
          <p:nvPr>
            <p:ph idx="4" type="subTitle"/>
          </p:nvPr>
        </p:nvSpPr>
        <p:spPr>
          <a:xfrm>
            <a:off x="5575175" y="3206013"/>
            <a:ext cx="2786100" cy="19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r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7" name="Google Shape;157;p21"/>
          <p:cNvSpPr/>
          <p:nvPr>
            <p:ph idx="5" type="pic"/>
          </p:nvPr>
        </p:nvSpPr>
        <p:spPr>
          <a:xfrm>
            <a:off x="566675" y="3074275"/>
            <a:ext cx="1185000" cy="1185000"/>
          </a:xfrm>
          <a:prstGeom prst="round2DiagRect">
            <a:avLst>
              <a:gd fmla="val 0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pic>
        <p:nvPicPr>
          <p:cNvPr id="158" name="Google Shape;15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31240" y="1020100"/>
            <a:ext cx="4881275" cy="60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1"/>
          <p:cNvSpPr txBox="1"/>
          <p:nvPr/>
        </p:nvSpPr>
        <p:spPr>
          <a:xfrm>
            <a:off x="-35437" y="4763336"/>
            <a:ext cx="6699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© 2025 Benevity or its affiliates. All rights reserved. Benevity and the Benevity logo are trademarks or registered trademarks of Benevity or its affiliates in the U.S. and other countries.</a:t>
            </a:r>
            <a:endParaRPr sz="6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TagLine">
  <p:cSld name="BLANK_1_2_1_1">
    <p:bg>
      <p:bgPr>
        <a:solidFill>
          <a:schemeClr val="dk1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93463" y="2131989"/>
            <a:ext cx="7063777" cy="879525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2"/>
          <p:cNvSpPr txBox="1"/>
          <p:nvPr/>
        </p:nvSpPr>
        <p:spPr>
          <a:xfrm>
            <a:off x="1222338" y="4763336"/>
            <a:ext cx="6699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© 2025 Benevity or its affiliates. All rights reserved. Benevity and the Benevity logo are trademarks or registered trademarks of Benevity or its affiliates in the U.S. and other countries.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with logo Color">
  <p:cSld name="BLANK_1_1_1">
    <p:bg>
      <p:bgPr>
        <a:solidFill>
          <a:schemeClr val="lt1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23"/>
          <p:cNvPicPr preferRelativeResize="0"/>
          <p:nvPr/>
        </p:nvPicPr>
        <p:blipFill rotWithShape="1">
          <a:blip r:embed="rId2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3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Blue 1 1">
  <p:cSld name="TITLE_1_1">
    <p:bg>
      <p:bgPr>
        <a:solidFill>
          <a:schemeClr val="lt2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ctrTitle"/>
          </p:nvPr>
        </p:nvSpPr>
        <p:spPr>
          <a:xfrm>
            <a:off x="387901" y="1454450"/>
            <a:ext cx="73311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4"/>
          <p:cNvSpPr txBox="1"/>
          <p:nvPr>
            <p:ph idx="1" type="subTitle"/>
          </p:nvPr>
        </p:nvSpPr>
        <p:spPr>
          <a:xfrm>
            <a:off x="387900" y="3544000"/>
            <a:ext cx="7467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3" name="Google Shape;23;p4"/>
          <p:cNvSpPr txBox="1"/>
          <p:nvPr/>
        </p:nvSpPr>
        <p:spPr>
          <a:xfrm>
            <a:off x="457200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24" name="Google Shape;24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7200" y="804425"/>
            <a:ext cx="1374924" cy="29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4" title="B-Wings-11.png"/>
          <p:cNvPicPr preferRelativeResize="0"/>
          <p:nvPr/>
        </p:nvPicPr>
        <p:blipFill rotWithShape="1">
          <a:blip r:embed="rId3">
            <a:alphaModFix/>
          </a:blip>
          <a:srcRect b="30643" l="-10460" r="43660" t="1665"/>
          <a:stretch/>
        </p:blipFill>
        <p:spPr>
          <a:xfrm>
            <a:off x="6285825" y="2247150"/>
            <a:ext cx="2858175" cy="289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240">
          <p15:clr>
            <a:schemeClr val="lt1"/>
          </p15:clr>
        </p15:guide>
        <p15:guide id="2" pos="1122">
          <p15:clr>
            <a:schemeClr val="lt1"/>
          </p15:clr>
        </p15:guide>
        <p15:guide id="3" pos="2004">
          <p15:clr>
            <a:schemeClr val="lt1"/>
          </p15:clr>
        </p15:guide>
        <p15:guide id="4" pos="2880">
          <p15:clr>
            <a:schemeClr val="lt1"/>
          </p15:clr>
        </p15:guide>
        <p15:guide id="5" pos="3756">
          <p15:clr>
            <a:schemeClr val="lt1"/>
          </p15:clr>
        </p15:guide>
        <p15:guide id="6" pos="4638">
          <p15:clr>
            <a:schemeClr val="lt1"/>
          </p15:clr>
        </p15:guide>
        <p15:guide id="7" pos="5520">
          <p15:clr>
            <a:schemeClr val="lt1"/>
          </p15:clr>
        </p15:guide>
        <p15:guide id="8" orient="horz" pos="240">
          <p15:clr>
            <a:schemeClr val="lt1"/>
          </p15:clr>
        </p15:guide>
        <p15:guide id="9" orient="horz" pos="700">
          <p15:clr>
            <a:schemeClr val="lt1"/>
          </p15:clr>
        </p15:guide>
        <p15:guide id="10" orient="horz" pos="1159">
          <p15:clr>
            <a:schemeClr val="lt1"/>
          </p15:clr>
        </p15:guide>
        <p15:guide id="11" orient="horz" pos="1620">
          <p15:clr>
            <a:schemeClr val="lt1"/>
          </p15:clr>
        </p15:guide>
        <p15:guide id="12" orient="horz" pos="2079">
          <p15:clr>
            <a:schemeClr val="lt1"/>
          </p15:clr>
        </p15:guide>
        <p15:guide id="13" orient="horz" pos="2539">
          <p15:clr>
            <a:schemeClr val="lt1"/>
          </p15:clr>
        </p15:guide>
        <p15:guide id="14" orient="horz" pos="2999">
          <p15:clr>
            <a:schemeClr val="lt1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Blue - Large text">
  <p:cSld name="SECTION_HEADER_2">
    <p:bg>
      <p:bgPr>
        <a:solidFill>
          <a:schemeClr val="lt1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/>
          <p:nvPr>
            <p:ph type="title"/>
          </p:nvPr>
        </p:nvSpPr>
        <p:spPr>
          <a:xfrm>
            <a:off x="1418825" y="1485625"/>
            <a:ext cx="6485400" cy="292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9pPr>
          </a:lstStyle>
          <a:p/>
        </p:txBody>
      </p:sp>
      <p:pic>
        <p:nvPicPr>
          <p:cNvPr id="28" name="Google Shape;28;p5"/>
          <p:cNvPicPr preferRelativeResize="0"/>
          <p:nvPr/>
        </p:nvPicPr>
        <p:blipFill rotWithShape="1">
          <a:blip r:embed="rId2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5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2">
          <p15:clr>
            <a:schemeClr val="lt1"/>
          </p15:clr>
        </p15:guide>
        <p15:guide id="2" pos="1123">
          <p15:clr>
            <a:schemeClr val="lt1"/>
          </p15:clr>
        </p15:guide>
        <p15:guide id="3" pos="2004">
          <p15:clr>
            <a:schemeClr val="lt1"/>
          </p15:clr>
        </p15:guide>
        <p15:guide id="4" pos="2880">
          <p15:clr>
            <a:schemeClr val="lt1"/>
          </p15:clr>
        </p15:guide>
        <p15:guide id="5" pos="3756">
          <p15:clr>
            <a:schemeClr val="lt1"/>
          </p15:clr>
        </p15:guide>
        <p15:guide id="6" pos="4637">
          <p15:clr>
            <a:schemeClr val="lt1"/>
          </p15:clr>
        </p15:guide>
        <p15:guide id="7" pos="5518">
          <p15:clr>
            <a:schemeClr val="lt1"/>
          </p15:clr>
        </p15:guide>
        <p15:guide id="8" orient="horz" pos="242">
          <p15:clr>
            <a:schemeClr val="lt1"/>
          </p15:clr>
        </p15:guide>
        <p15:guide id="9" orient="horz" pos="697">
          <p15:clr>
            <a:schemeClr val="lt1"/>
          </p15:clr>
        </p15:guide>
        <p15:guide id="10" orient="horz" pos="1158">
          <p15:clr>
            <a:schemeClr val="lt1"/>
          </p15:clr>
        </p15:guide>
        <p15:guide id="11" orient="horz" pos="1620">
          <p15:clr>
            <a:schemeClr val="lt1"/>
          </p15:clr>
        </p15:guide>
        <p15:guide id="12" orient="horz" pos="2079">
          <p15:clr>
            <a:schemeClr val="lt1"/>
          </p15:clr>
        </p15:guide>
        <p15:guide id="13" orient="horz" pos="2540">
          <p15:clr>
            <a:schemeClr val="lt1"/>
          </p15:clr>
        </p15:guide>
        <p15:guide id="14" orient="horz" pos="3001">
          <p15:clr>
            <a:schemeClr val="lt1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Blue - Large text 1">
  <p:cSld name="SECTION_HEADER_2_1">
    <p:bg>
      <p:bgPr>
        <a:solidFill>
          <a:schemeClr val="lt2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1418825" y="1485625"/>
            <a:ext cx="6485400" cy="292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9pPr>
          </a:lstStyle>
          <a:p/>
        </p:txBody>
      </p:sp>
      <p:pic>
        <p:nvPicPr>
          <p:cNvPr id="32" name="Google Shape;32;p6"/>
          <p:cNvPicPr preferRelativeResize="0"/>
          <p:nvPr/>
        </p:nvPicPr>
        <p:blipFill rotWithShape="1">
          <a:blip r:embed="rId2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6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2">
          <p15:clr>
            <a:schemeClr val="lt1"/>
          </p15:clr>
        </p15:guide>
        <p15:guide id="2" pos="1123">
          <p15:clr>
            <a:schemeClr val="lt1"/>
          </p15:clr>
        </p15:guide>
        <p15:guide id="3" pos="2004">
          <p15:clr>
            <a:schemeClr val="lt1"/>
          </p15:clr>
        </p15:guide>
        <p15:guide id="4" pos="2880">
          <p15:clr>
            <a:schemeClr val="lt1"/>
          </p15:clr>
        </p15:guide>
        <p15:guide id="5" pos="3756">
          <p15:clr>
            <a:schemeClr val="lt1"/>
          </p15:clr>
        </p15:guide>
        <p15:guide id="6" pos="4637">
          <p15:clr>
            <a:schemeClr val="lt1"/>
          </p15:clr>
        </p15:guide>
        <p15:guide id="7" pos="5518">
          <p15:clr>
            <a:schemeClr val="lt1"/>
          </p15:clr>
        </p15:guide>
        <p15:guide id="8" orient="horz" pos="242">
          <p15:clr>
            <a:schemeClr val="lt1"/>
          </p15:clr>
        </p15:guide>
        <p15:guide id="9" orient="horz" pos="697">
          <p15:clr>
            <a:schemeClr val="lt1"/>
          </p15:clr>
        </p15:guide>
        <p15:guide id="10" orient="horz" pos="1158">
          <p15:clr>
            <a:schemeClr val="lt1"/>
          </p15:clr>
        </p15:guide>
        <p15:guide id="11" orient="horz" pos="1620">
          <p15:clr>
            <a:schemeClr val="lt1"/>
          </p15:clr>
        </p15:guide>
        <p15:guide id="12" orient="horz" pos="2079">
          <p15:clr>
            <a:schemeClr val="lt1"/>
          </p15:clr>
        </p15:guide>
        <p15:guide id="13" orient="horz" pos="2540">
          <p15:clr>
            <a:schemeClr val="lt1"/>
          </p15:clr>
        </p15:guide>
        <p15:guide id="14" orient="horz" pos="3001">
          <p15:clr>
            <a:schemeClr val="lt1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- Blue Reverse">
  <p:cSld name="SECTION_HEADER_1">
    <p:bg>
      <p:bgPr>
        <a:solidFill>
          <a:srgbClr val="FFFFFF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7" title="wing-aqua-02.png"/>
          <p:cNvPicPr preferRelativeResize="0"/>
          <p:nvPr/>
        </p:nvPicPr>
        <p:blipFill rotWithShape="1">
          <a:blip r:embed="rId2">
            <a:alphaModFix/>
          </a:blip>
          <a:srcRect b="0" l="59920" r="-18722" t="0"/>
          <a:stretch/>
        </p:blipFill>
        <p:spPr>
          <a:xfrm>
            <a:off x="0" y="-29300"/>
            <a:ext cx="3059000" cy="5202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7" title="wing-blue-01.png"/>
          <p:cNvPicPr preferRelativeResize="0"/>
          <p:nvPr/>
        </p:nvPicPr>
        <p:blipFill rotWithShape="1">
          <a:blip r:embed="rId3">
            <a:alphaModFix/>
          </a:blip>
          <a:srcRect b="6641" l="-3376" r="78566" t="2134"/>
          <a:stretch/>
        </p:blipFill>
        <p:spPr>
          <a:xfrm rot="5400000">
            <a:off x="1322423" y="2863550"/>
            <a:ext cx="993751" cy="365405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7"/>
          <p:cNvSpPr txBox="1"/>
          <p:nvPr>
            <p:ph type="title"/>
          </p:nvPr>
        </p:nvSpPr>
        <p:spPr>
          <a:xfrm>
            <a:off x="2683225" y="2001300"/>
            <a:ext cx="4374000" cy="219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38" name="Google Shape;38;p7"/>
          <p:cNvSpPr txBox="1"/>
          <p:nvPr/>
        </p:nvSpPr>
        <p:spPr>
          <a:xfrm>
            <a:off x="676047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2">
          <p15:clr>
            <a:schemeClr val="lt1"/>
          </p15:clr>
        </p15:guide>
        <p15:guide id="2" pos="1123">
          <p15:clr>
            <a:schemeClr val="lt1"/>
          </p15:clr>
        </p15:guide>
        <p15:guide id="3" pos="2004">
          <p15:clr>
            <a:schemeClr val="lt1"/>
          </p15:clr>
        </p15:guide>
        <p15:guide id="4" pos="2880">
          <p15:clr>
            <a:schemeClr val="lt1"/>
          </p15:clr>
        </p15:guide>
        <p15:guide id="5" pos="3756">
          <p15:clr>
            <a:schemeClr val="lt1"/>
          </p15:clr>
        </p15:guide>
        <p15:guide id="6" pos="4637">
          <p15:clr>
            <a:schemeClr val="lt1"/>
          </p15:clr>
        </p15:guide>
        <p15:guide id="7" pos="5518">
          <p15:clr>
            <a:schemeClr val="lt1"/>
          </p15:clr>
        </p15:guide>
        <p15:guide id="8" orient="horz" pos="242">
          <p15:clr>
            <a:schemeClr val="lt1"/>
          </p15:clr>
        </p15:guide>
        <p15:guide id="9" orient="horz" pos="697">
          <p15:clr>
            <a:schemeClr val="lt1"/>
          </p15:clr>
        </p15:guide>
        <p15:guide id="10" orient="horz" pos="1158">
          <p15:clr>
            <a:schemeClr val="lt1"/>
          </p15:clr>
        </p15:guide>
        <p15:guide id="11" orient="horz" pos="1620">
          <p15:clr>
            <a:schemeClr val="lt1"/>
          </p15:clr>
        </p15:guide>
        <p15:guide id="12" orient="horz" pos="2079">
          <p15:clr>
            <a:schemeClr val="lt1"/>
          </p15:clr>
        </p15:guide>
        <p15:guide id="13" orient="horz" pos="2540">
          <p15:clr>
            <a:schemeClr val="lt1"/>
          </p15:clr>
        </p15:guide>
        <p15:guide id="14" orient="horz" pos="3001">
          <p15:clr>
            <a:schemeClr val="lt1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Purple">
  <p:cSld name="TITLE_AND_BODY_1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8"/>
          <p:cNvSpPr txBox="1"/>
          <p:nvPr>
            <p:ph type="title"/>
          </p:nvPr>
        </p:nvSpPr>
        <p:spPr>
          <a:xfrm>
            <a:off x="386850" y="214975"/>
            <a:ext cx="8376300" cy="5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" type="body"/>
          </p:nvPr>
        </p:nvSpPr>
        <p:spPr>
          <a:xfrm>
            <a:off x="386850" y="929750"/>
            <a:ext cx="8376300" cy="3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292100" lvl="5" marL="27432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43" name="Google Shape;43;p8"/>
          <p:cNvSpPr txBox="1"/>
          <p:nvPr>
            <p:ph idx="2" type="subTitle"/>
          </p:nvPr>
        </p:nvSpPr>
        <p:spPr>
          <a:xfrm>
            <a:off x="386850" y="587747"/>
            <a:ext cx="8376300" cy="3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Red Hat Display"/>
              <a:buNone/>
              <a:defRPr b="1" sz="1200"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SzPts val="12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2pPr>
            <a:lvl3pPr lvl="2" rtl="0">
              <a:spcBef>
                <a:spcPts val="600"/>
              </a:spcBef>
              <a:spcAft>
                <a:spcPts val="0"/>
              </a:spcAft>
              <a:buSzPts val="11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3pPr>
            <a:lvl4pPr lvl="3" rtl="0">
              <a:spcBef>
                <a:spcPts val="600"/>
              </a:spcBef>
              <a:spcAft>
                <a:spcPts val="0"/>
              </a:spcAft>
              <a:buSzPts val="11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4pPr>
            <a:lvl5pPr lvl="4" rtl="0">
              <a:spcBef>
                <a:spcPts val="600"/>
              </a:spcBef>
              <a:spcAft>
                <a:spcPts val="0"/>
              </a:spcAft>
              <a:buSzPts val="10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5pPr>
            <a:lvl6pPr lvl="5" rtl="0">
              <a:spcBef>
                <a:spcPts val="600"/>
              </a:spcBef>
              <a:spcAft>
                <a:spcPts val="0"/>
              </a:spcAft>
              <a:buSzPts val="9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6pPr>
            <a:lvl7pPr lvl="6" rtl="0">
              <a:spcBef>
                <a:spcPts val="600"/>
              </a:spcBef>
              <a:spcAft>
                <a:spcPts val="0"/>
              </a:spcAft>
              <a:buSzPts val="8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7pPr>
            <a:lvl8pPr lvl="7" rtl="0">
              <a:spcBef>
                <a:spcPts val="600"/>
              </a:spcBef>
              <a:spcAft>
                <a:spcPts val="0"/>
              </a:spcAft>
              <a:buSzPts val="7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8pPr>
            <a:lvl9pPr lvl="8" rtl="0">
              <a:spcBef>
                <a:spcPts val="600"/>
              </a:spcBef>
              <a:spcAft>
                <a:spcPts val="600"/>
              </a:spcAft>
              <a:buSzPts val="6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9pPr>
          </a:lstStyle>
          <a:p/>
        </p:txBody>
      </p:sp>
      <p:sp>
        <p:nvSpPr>
          <p:cNvPr id="44" name="Google Shape;44;p8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E46962"/>
          </p15:clr>
        </p15:guide>
        <p15:guide id="2" pos="2880">
          <p15:clr>
            <a:srgbClr val="E46962"/>
          </p15:clr>
        </p15:guide>
        <p15:guide id="3" orient="horz" pos="242">
          <p15:clr>
            <a:srgbClr val="E46962"/>
          </p15:clr>
        </p15:guide>
        <p15:guide id="4" pos="244">
          <p15:clr>
            <a:srgbClr val="E46962"/>
          </p15:clr>
        </p15:guide>
        <p15:guide id="5" orient="horz" pos="3001">
          <p15:clr>
            <a:srgbClr val="E46962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">
  <p:cSld name="ONE_COLUMN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9"/>
          <p:cNvSpPr txBox="1"/>
          <p:nvPr>
            <p:ph type="title"/>
          </p:nvPr>
        </p:nvSpPr>
        <p:spPr>
          <a:xfrm>
            <a:off x="386850" y="214975"/>
            <a:ext cx="8376300" cy="5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" type="body"/>
          </p:nvPr>
        </p:nvSpPr>
        <p:spPr>
          <a:xfrm>
            <a:off x="386850" y="929750"/>
            <a:ext cx="8376300" cy="3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292100" lvl="5" marL="27432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49" name="Google Shape;49;p9"/>
          <p:cNvSpPr txBox="1"/>
          <p:nvPr>
            <p:ph idx="2" type="subTitle"/>
          </p:nvPr>
        </p:nvSpPr>
        <p:spPr>
          <a:xfrm>
            <a:off x="386850" y="587747"/>
            <a:ext cx="8376300" cy="3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Red Hat Display"/>
              <a:buNone/>
              <a:defRPr b="1" sz="1200"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SzPts val="12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2pPr>
            <a:lvl3pPr lvl="2" rtl="0">
              <a:spcBef>
                <a:spcPts val="600"/>
              </a:spcBef>
              <a:spcAft>
                <a:spcPts val="0"/>
              </a:spcAft>
              <a:buSzPts val="11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3pPr>
            <a:lvl4pPr lvl="3" rtl="0">
              <a:spcBef>
                <a:spcPts val="600"/>
              </a:spcBef>
              <a:spcAft>
                <a:spcPts val="0"/>
              </a:spcAft>
              <a:buSzPts val="11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4pPr>
            <a:lvl5pPr lvl="4" rtl="0">
              <a:spcBef>
                <a:spcPts val="600"/>
              </a:spcBef>
              <a:spcAft>
                <a:spcPts val="0"/>
              </a:spcAft>
              <a:buSzPts val="10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5pPr>
            <a:lvl6pPr lvl="5" rtl="0">
              <a:spcBef>
                <a:spcPts val="600"/>
              </a:spcBef>
              <a:spcAft>
                <a:spcPts val="0"/>
              </a:spcAft>
              <a:buSzPts val="9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6pPr>
            <a:lvl7pPr lvl="6" rtl="0">
              <a:spcBef>
                <a:spcPts val="600"/>
              </a:spcBef>
              <a:spcAft>
                <a:spcPts val="0"/>
              </a:spcAft>
              <a:buSzPts val="8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7pPr>
            <a:lvl8pPr lvl="7" rtl="0">
              <a:spcBef>
                <a:spcPts val="600"/>
              </a:spcBef>
              <a:spcAft>
                <a:spcPts val="0"/>
              </a:spcAft>
              <a:buSzPts val="7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8pPr>
            <a:lvl9pPr lvl="8" rtl="0">
              <a:spcBef>
                <a:spcPts val="600"/>
              </a:spcBef>
              <a:spcAft>
                <a:spcPts val="600"/>
              </a:spcAft>
              <a:buSzPts val="6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9pPr>
          </a:lstStyle>
          <a:p/>
        </p:txBody>
      </p:sp>
      <p:sp>
        <p:nvSpPr>
          <p:cNvPr id="50" name="Google Shape;50;p9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E46962"/>
          </p15:clr>
        </p15:guide>
        <p15:guide id="2" pos="2880">
          <p15:clr>
            <a:srgbClr val="E46962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- Large">
  <p:cSld name="ONE_COLUMN_TEXT_1">
    <p:bg>
      <p:bgPr>
        <a:solidFill>
          <a:schemeClr val="dk2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10" title="Untitled-2-22.png"/>
          <p:cNvPicPr preferRelativeResize="0"/>
          <p:nvPr/>
        </p:nvPicPr>
        <p:blipFill rotWithShape="1">
          <a:blip r:embed="rId2">
            <a:alphaModFix amt="30000"/>
          </a:blip>
          <a:srcRect b="0" l="13479" r="0" t="9107"/>
          <a:stretch/>
        </p:blipFill>
        <p:spPr>
          <a:xfrm rot="5400000">
            <a:off x="-260400" y="-140100"/>
            <a:ext cx="5552375" cy="5832575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0"/>
          <p:cNvSpPr/>
          <p:nvPr>
            <p:ph idx="2" type="pic"/>
          </p:nvPr>
        </p:nvSpPr>
        <p:spPr>
          <a:xfrm>
            <a:off x="386850" y="381175"/>
            <a:ext cx="8373000" cy="4170300"/>
          </a:xfrm>
          <a:prstGeom prst="round2DiagRect">
            <a:avLst>
              <a:gd fmla="val 0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pic>
        <p:nvPicPr>
          <p:cNvPr id="54" name="Google Shape;54;p10"/>
          <p:cNvPicPr preferRelativeResize="0"/>
          <p:nvPr/>
        </p:nvPicPr>
        <p:blipFill rotWithShape="1">
          <a:blip r:embed="rId3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0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E46962"/>
          </p15:clr>
        </p15:guide>
        <p15:guide id="2" pos="2880">
          <p15:clr>
            <a:srgbClr val="E46962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23" Type="http://schemas.openxmlformats.org/officeDocument/2006/relationships/theme" Target="../theme/theme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ed Hat Display"/>
              <a:buNone/>
              <a:defRPr b="1" sz="2400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ed Hat Text"/>
              <a:buChar char="●"/>
              <a:defRPr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1pPr>
            <a:lvl2pPr indent="-304800" lvl="1" marL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ed Hat Text"/>
              <a:buChar char="○"/>
              <a:defRPr sz="12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2pPr>
            <a:lvl3pPr indent="-298450" lvl="2" marL="13716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ed Hat Text"/>
              <a:buChar char="■"/>
              <a:defRPr sz="11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3pPr>
            <a:lvl4pPr indent="-298450" lvl="3" marL="18288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ed Hat Text"/>
              <a:buChar char="●"/>
              <a:defRPr sz="11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4pPr>
            <a:lvl5pPr indent="-292100" lvl="4" marL="22860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ed Hat Text"/>
              <a:buChar char="○"/>
              <a:defRPr sz="10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5pPr>
            <a:lvl6pPr indent="-285750" lvl="5" marL="27432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Red Hat Text"/>
              <a:buChar char="■"/>
              <a:defRPr sz="9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6pPr>
            <a:lvl7pPr indent="-279400" lvl="6" marL="3200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Red Hat Text"/>
              <a:buChar char="●"/>
              <a:defRPr sz="8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7pPr>
            <a:lvl8pPr indent="-273050" lvl="7" marL="36576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Red Hat Text"/>
              <a:buChar char="○"/>
              <a:defRPr sz="7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8pPr>
            <a:lvl9pPr indent="-266700" lvl="8" marL="41148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600"/>
              <a:buFont typeface="Red Hat Text"/>
              <a:buChar char="■"/>
              <a:defRPr sz="6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Relationship Id="rId4" Type="http://schemas.openxmlformats.org/officeDocument/2006/relationships/image" Target="../media/image16.png"/><Relationship Id="rId5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png"/><Relationship Id="rId4" Type="http://schemas.openxmlformats.org/officeDocument/2006/relationships/image" Target="../media/image16.png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4"/>
          <p:cNvSpPr txBox="1"/>
          <p:nvPr/>
        </p:nvSpPr>
        <p:spPr>
          <a:xfrm>
            <a:off x="5090225" y="1643438"/>
            <a:ext cx="3371100" cy="5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Company Name</a:t>
            </a:r>
            <a:endParaRPr b="1" sz="2100">
              <a:solidFill>
                <a:schemeClr val="lt2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sp>
        <p:nvSpPr>
          <p:cNvPr id="171" name="Google Shape;171;p24"/>
          <p:cNvSpPr txBox="1"/>
          <p:nvPr/>
        </p:nvSpPr>
        <p:spPr>
          <a:xfrm>
            <a:off x="5090225" y="3165588"/>
            <a:ext cx="3371100" cy="5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Date</a:t>
            </a:r>
            <a:endParaRPr sz="1700">
              <a:solidFill>
                <a:schemeClr val="accent6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pic>
        <p:nvPicPr>
          <p:cNvPr id="172" name="Google Shape;17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2822" y="2067000"/>
            <a:ext cx="3518126" cy="110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3" name="Google Shape;173;p24"/>
          <p:cNvCxnSpPr/>
          <p:nvPr/>
        </p:nvCxnSpPr>
        <p:spPr>
          <a:xfrm>
            <a:off x="4771800" y="1652875"/>
            <a:ext cx="0" cy="2063700"/>
          </a:xfrm>
          <a:prstGeom prst="straightConnector1">
            <a:avLst/>
          </a:prstGeom>
          <a:noFill/>
          <a:ln cap="flat" cmpd="sng" w="9525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4" name="Google Shape;174;p24"/>
          <p:cNvSpPr txBox="1"/>
          <p:nvPr/>
        </p:nvSpPr>
        <p:spPr>
          <a:xfrm>
            <a:off x="5090225" y="2158700"/>
            <a:ext cx="3472800" cy="9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ALL IN</a:t>
            </a:r>
            <a:r>
              <a:rPr b="1" lang="en" sz="40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 </a:t>
            </a:r>
            <a:br>
              <a:rPr b="1" lang="en" sz="40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</a:br>
            <a:r>
              <a:rPr b="1" lang="en" sz="27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</a:t>
            </a:r>
            <a:r>
              <a:rPr b="1" lang="en" sz="27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ampaign results</a:t>
            </a:r>
            <a:endParaRPr b="1" sz="2700">
              <a:solidFill>
                <a:schemeClr val="accent6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5"/>
          <p:cNvSpPr txBox="1"/>
          <p:nvPr/>
        </p:nvSpPr>
        <p:spPr>
          <a:xfrm>
            <a:off x="5090225" y="1643438"/>
            <a:ext cx="3371100" cy="5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Company Name</a:t>
            </a:r>
            <a:endParaRPr b="1" sz="2100">
              <a:solidFill>
                <a:schemeClr val="lt2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sp>
        <p:nvSpPr>
          <p:cNvPr id="180" name="Google Shape;180;p25"/>
          <p:cNvSpPr txBox="1"/>
          <p:nvPr/>
        </p:nvSpPr>
        <p:spPr>
          <a:xfrm>
            <a:off x="5090225" y="3165588"/>
            <a:ext cx="3371100" cy="5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Date</a:t>
            </a:r>
            <a:endParaRPr sz="1700">
              <a:solidFill>
                <a:schemeClr val="accent6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pic>
        <p:nvPicPr>
          <p:cNvPr id="181" name="Google Shape;18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2822" y="2067000"/>
            <a:ext cx="3518126" cy="110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2" name="Google Shape;182;p25"/>
          <p:cNvCxnSpPr/>
          <p:nvPr/>
        </p:nvCxnSpPr>
        <p:spPr>
          <a:xfrm>
            <a:off x="4771800" y="1652875"/>
            <a:ext cx="0" cy="2063700"/>
          </a:xfrm>
          <a:prstGeom prst="straightConnector1">
            <a:avLst/>
          </a:prstGeom>
          <a:noFill/>
          <a:ln cap="flat" cmpd="sng" w="9525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3" name="Google Shape;183;p25"/>
          <p:cNvSpPr txBox="1"/>
          <p:nvPr/>
        </p:nvSpPr>
        <p:spPr>
          <a:xfrm>
            <a:off x="5090225" y="2158700"/>
            <a:ext cx="3472800" cy="9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ALL IN</a:t>
            </a:r>
            <a:r>
              <a:rPr b="1" lang="en" sz="40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 </a:t>
            </a:r>
            <a:br>
              <a:rPr b="1" lang="en" sz="40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</a:br>
            <a:r>
              <a:rPr b="1" lang="en" sz="27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Campaign results</a:t>
            </a:r>
            <a:endParaRPr b="1" sz="2700">
              <a:solidFill>
                <a:schemeClr val="accent6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6"/>
          <p:cNvSpPr/>
          <p:nvPr/>
        </p:nvSpPr>
        <p:spPr>
          <a:xfrm>
            <a:off x="6351925" y="3370900"/>
            <a:ext cx="1185600" cy="118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89" name="Google Shape;189;p26"/>
          <p:cNvSpPr/>
          <p:nvPr/>
        </p:nvSpPr>
        <p:spPr>
          <a:xfrm>
            <a:off x="3194075" y="3370900"/>
            <a:ext cx="1185600" cy="118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90" name="Google Shape;190;p26"/>
          <p:cNvSpPr/>
          <p:nvPr/>
        </p:nvSpPr>
        <p:spPr>
          <a:xfrm>
            <a:off x="4773000" y="3370900"/>
            <a:ext cx="1185600" cy="118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91" name="Google Shape;191;p26"/>
          <p:cNvSpPr/>
          <p:nvPr/>
        </p:nvSpPr>
        <p:spPr>
          <a:xfrm>
            <a:off x="1673200" y="3370900"/>
            <a:ext cx="1185600" cy="118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92" name="Google Shape;192;p26"/>
          <p:cNvSpPr/>
          <p:nvPr/>
        </p:nvSpPr>
        <p:spPr>
          <a:xfrm>
            <a:off x="5472038" y="1557525"/>
            <a:ext cx="1185600" cy="118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93" name="Google Shape;193;p26"/>
          <p:cNvSpPr/>
          <p:nvPr/>
        </p:nvSpPr>
        <p:spPr>
          <a:xfrm>
            <a:off x="7107100" y="1557525"/>
            <a:ext cx="1185600" cy="118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94" name="Google Shape;194;p26"/>
          <p:cNvSpPr/>
          <p:nvPr/>
        </p:nvSpPr>
        <p:spPr>
          <a:xfrm>
            <a:off x="2356000" y="1557525"/>
            <a:ext cx="1185600" cy="118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95" name="Google Shape;195;p26"/>
          <p:cNvSpPr/>
          <p:nvPr/>
        </p:nvSpPr>
        <p:spPr>
          <a:xfrm>
            <a:off x="3900513" y="1557525"/>
            <a:ext cx="1185600" cy="118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96" name="Google Shape;196;p26"/>
          <p:cNvSpPr/>
          <p:nvPr/>
        </p:nvSpPr>
        <p:spPr>
          <a:xfrm>
            <a:off x="816425" y="1557525"/>
            <a:ext cx="1185600" cy="118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97" name="Google Shape;197;p26"/>
          <p:cNvSpPr/>
          <p:nvPr/>
        </p:nvSpPr>
        <p:spPr>
          <a:xfrm>
            <a:off x="757500" y="149250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900"/>
              <a:buFont typeface="Helvetica Neue"/>
              <a:buNone/>
            </a:pPr>
            <a:r>
              <a:rPr b="1" lang="en" sz="19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74%</a:t>
            </a:r>
            <a:endParaRPr>
              <a:solidFill>
                <a:schemeClr val="lt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98" name="Google Shape;198;p26"/>
          <p:cNvSpPr txBox="1"/>
          <p:nvPr>
            <p:ph type="title"/>
          </p:nvPr>
        </p:nvSpPr>
        <p:spPr>
          <a:xfrm>
            <a:off x="386850" y="214975"/>
            <a:ext cx="8376300" cy="5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All In impact</a:t>
            </a:r>
            <a:endParaRPr/>
          </a:p>
        </p:txBody>
      </p:sp>
      <p:sp>
        <p:nvSpPr>
          <p:cNvPr id="199" name="Google Shape;199;p26"/>
          <p:cNvSpPr txBox="1"/>
          <p:nvPr>
            <p:ph idx="2" type="subTitle"/>
          </p:nvPr>
        </p:nvSpPr>
        <p:spPr>
          <a:xfrm>
            <a:off x="386850" y="587747"/>
            <a:ext cx="8376300" cy="3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600"/>
              </a:spcAft>
              <a:buNone/>
            </a:pPr>
            <a:r>
              <a:rPr b="0" lang="en"/>
              <a:t>Date range -  Date range</a:t>
            </a:r>
            <a:endParaRPr b="0"/>
          </a:p>
        </p:txBody>
      </p:sp>
      <p:sp>
        <p:nvSpPr>
          <p:cNvPr id="200" name="Google Shape;200;p26"/>
          <p:cNvSpPr txBox="1"/>
          <p:nvPr/>
        </p:nvSpPr>
        <p:spPr>
          <a:xfrm>
            <a:off x="765872" y="1173878"/>
            <a:ext cx="11376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Total donors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01" name="Google Shape;201;p26"/>
          <p:cNvSpPr txBox="1"/>
          <p:nvPr/>
        </p:nvSpPr>
        <p:spPr>
          <a:xfrm>
            <a:off x="2026000" y="1173875"/>
            <a:ext cx="17271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Total donations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02" name="Google Shape;202;p26"/>
          <p:cNvSpPr txBox="1"/>
          <p:nvPr/>
        </p:nvSpPr>
        <p:spPr>
          <a:xfrm>
            <a:off x="3868791" y="1173878"/>
            <a:ext cx="11376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Total volunteers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03" name="Google Shape;203;p26"/>
          <p:cNvSpPr txBox="1"/>
          <p:nvPr/>
        </p:nvSpPr>
        <p:spPr>
          <a:xfrm>
            <a:off x="5332255" y="1173875"/>
            <a:ext cx="13890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Volunteer hours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04" name="Google Shape;204;p26"/>
          <p:cNvSpPr txBox="1"/>
          <p:nvPr/>
        </p:nvSpPr>
        <p:spPr>
          <a:xfrm>
            <a:off x="6941852" y="1173875"/>
            <a:ext cx="13890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Nonprofits supported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05" name="Google Shape;205;p26"/>
          <p:cNvSpPr txBox="1"/>
          <p:nvPr/>
        </p:nvSpPr>
        <p:spPr>
          <a:xfrm>
            <a:off x="1608209" y="2978803"/>
            <a:ext cx="11376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Grants awarded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06" name="Google Shape;206;p26"/>
          <p:cNvSpPr txBox="1"/>
          <p:nvPr/>
        </p:nvSpPr>
        <p:spPr>
          <a:xfrm>
            <a:off x="2897350" y="2978800"/>
            <a:ext cx="17271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Volunteer rewards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07" name="Google Shape;207;p26"/>
          <p:cNvSpPr txBox="1"/>
          <p:nvPr/>
        </p:nvSpPr>
        <p:spPr>
          <a:xfrm>
            <a:off x="4699341" y="2978800"/>
            <a:ext cx="12168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Company $ matched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08" name="Google Shape;208;p26"/>
          <p:cNvSpPr txBox="1"/>
          <p:nvPr/>
        </p:nvSpPr>
        <p:spPr>
          <a:xfrm>
            <a:off x="6186390" y="2978800"/>
            <a:ext cx="13890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Challenges completed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09" name="Google Shape;209;p26"/>
          <p:cNvSpPr/>
          <p:nvPr/>
        </p:nvSpPr>
        <p:spPr>
          <a:xfrm>
            <a:off x="2293350" y="149250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$12B</a:t>
            </a:r>
            <a:endParaRPr>
              <a:solidFill>
                <a:schemeClr val="lt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10" name="Google Shape;210;p26"/>
          <p:cNvSpPr/>
          <p:nvPr/>
        </p:nvSpPr>
        <p:spPr>
          <a:xfrm>
            <a:off x="3837000" y="149250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58M</a:t>
            </a:r>
            <a:endParaRPr>
              <a:solidFill>
                <a:schemeClr val="lt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11" name="Google Shape;211;p26"/>
          <p:cNvSpPr/>
          <p:nvPr/>
        </p:nvSpPr>
        <p:spPr>
          <a:xfrm>
            <a:off x="5407725" y="149250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12K</a:t>
            </a:r>
            <a:endParaRPr>
              <a:solidFill>
                <a:schemeClr val="lt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12" name="Google Shape;212;p26"/>
          <p:cNvSpPr/>
          <p:nvPr/>
        </p:nvSpPr>
        <p:spPr>
          <a:xfrm>
            <a:off x="7043550" y="149250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90K</a:t>
            </a:r>
            <a:endParaRPr>
              <a:solidFill>
                <a:schemeClr val="lt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13" name="Google Shape;213;p26"/>
          <p:cNvSpPr/>
          <p:nvPr/>
        </p:nvSpPr>
        <p:spPr>
          <a:xfrm>
            <a:off x="1599825" y="330535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76K</a:t>
            </a:r>
            <a:endParaRPr>
              <a:solidFill>
                <a:schemeClr val="lt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14" name="Google Shape;214;p26"/>
          <p:cNvSpPr/>
          <p:nvPr/>
        </p:nvSpPr>
        <p:spPr>
          <a:xfrm>
            <a:off x="3135675" y="330535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300K</a:t>
            </a:r>
            <a:endParaRPr>
              <a:solidFill>
                <a:schemeClr val="lt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15" name="Google Shape;215;p26"/>
          <p:cNvSpPr/>
          <p:nvPr/>
        </p:nvSpPr>
        <p:spPr>
          <a:xfrm>
            <a:off x="4714950" y="330535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$58M</a:t>
            </a:r>
            <a:endParaRPr>
              <a:solidFill>
                <a:schemeClr val="lt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16" name="Google Shape;216;p26"/>
          <p:cNvSpPr/>
          <p:nvPr/>
        </p:nvSpPr>
        <p:spPr>
          <a:xfrm>
            <a:off x="6294225" y="330535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16K</a:t>
            </a:r>
            <a:endParaRPr>
              <a:solidFill>
                <a:schemeClr val="lt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217" name="Google Shape;21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0525" y="284025"/>
            <a:ext cx="1423923" cy="448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7"/>
          <p:cNvSpPr/>
          <p:nvPr/>
        </p:nvSpPr>
        <p:spPr>
          <a:xfrm>
            <a:off x="1225175" y="2164000"/>
            <a:ext cx="5278800" cy="136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223" name="Google Shape;22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0525" y="284025"/>
            <a:ext cx="1423923" cy="448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0526" y="284027"/>
            <a:ext cx="1423939" cy="448451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27"/>
          <p:cNvSpPr txBox="1"/>
          <p:nvPr/>
        </p:nvSpPr>
        <p:spPr>
          <a:xfrm rot="-373">
            <a:off x="2241655" y="1986093"/>
            <a:ext cx="27666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XX</a:t>
            </a:r>
            <a:endParaRPr b="1" sz="10000">
              <a:solidFill>
                <a:schemeClr val="lt2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sp>
        <p:nvSpPr>
          <p:cNvPr id="226" name="Google Shape;226;p27"/>
          <p:cNvSpPr/>
          <p:nvPr/>
        </p:nvSpPr>
        <p:spPr>
          <a:xfrm rot="-135399">
            <a:off x="958539" y="1510405"/>
            <a:ext cx="3923743" cy="736775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27" name="Google Shape;227;p27"/>
          <p:cNvSpPr txBox="1"/>
          <p:nvPr/>
        </p:nvSpPr>
        <p:spPr>
          <a:xfrm rot="-130715">
            <a:off x="1075332" y="1540147"/>
            <a:ext cx="3630224" cy="6773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Red Hat Display ExtraBold"/>
                <a:ea typeface="Red Hat Display ExtraBold"/>
                <a:cs typeface="Red Hat Display ExtraBold"/>
                <a:sym typeface="Red Hat Display ExtraBold"/>
              </a:rPr>
              <a:t>WE WENT ALL IN</a:t>
            </a:r>
            <a:endParaRPr sz="3200">
              <a:solidFill>
                <a:schemeClr val="dk1"/>
              </a:solidFill>
              <a:latin typeface="Red Hat Display ExtraBold"/>
              <a:ea typeface="Red Hat Display ExtraBold"/>
              <a:cs typeface="Red Hat Display ExtraBold"/>
              <a:sym typeface="Red Hat Display ExtraBold"/>
            </a:endParaRPr>
          </a:p>
        </p:txBody>
      </p:sp>
      <p:sp>
        <p:nvSpPr>
          <p:cNvPr id="228" name="Google Shape;228;p27"/>
          <p:cNvSpPr txBox="1"/>
          <p:nvPr/>
        </p:nvSpPr>
        <p:spPr>
          <a:xfrm>
            <a:off x="4337175" y="2941175"/>
            <a:ext cx="2766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nonprofits</a:t>
            </a:r>
            <a:endParaRPr b="1" sz="2000">
              <a:solidFill>
                <a:schemeClr val="lt2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sp>
        <p:nvSpPr>
          <p:cNvPr id="229" name="Google Shape;229;p27"/>
          <p:cNvSpPr txBox="1"/>
          <p:nvPr/>
        </p:nvSpPr>
        <p:spPr>
          <a:xfrm>
            <a:off x="-836025" y="2817225"/>
            <a:ext cx="30000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3200">
                <a:solidFill>
                  <a:schemeClr val="accent6"/>
                </a:solidFill>
                <a:latin typeface="Red Hat Display ExtraBold"/>
                <a:ea typeface="Red Hat Display ExtraBold"/>
                <a:cs typeface="Red Hat Display ExtraBold"/>
                <a:sym typeface="Red Hat Display ExtraBold"/>
              </a:rPr>
              <a:t>for</a:t>
            </a:r>
            <a:endParaRPr i="1" sz="3200">
              <a:solidFill>
                <a:schemeClr val="accent6"/>
              </a:solidFill>
              <a:latin typeface="Red Hat Display ExtraBold"/>
              <a:ea typeface="Red Hat Display ExtraBold"/>
              <a:cs typeface="Red Hat Display ExtraBold"/>
              <a:sym typeface="Red Hat Display ExtraBold"/>
            </a:endParaRPr>
          </a:p>
        </p:txBody>
      </p:sp>
      <p:pic>
        <p:nvPicPr>
          <p:cNvPr id="230" name="Google Shape;230;p27" title="wing-aqua.png"/>
          <p:cNvPicPr preferRelativeResize="0"/>
          <p:nvPr/>
        </p:nvPicPr>
        <p:blipFill rotWithShape="1">
          <a:blip r:embed="rId5">
            <a:alphaModFix/>
          </a:blip>
          <a:srcRect b="859" l="82044" r="-9143" t="-860"/>
          <a:stretch/>
        </p:blipFill>
        <p:spPr>
          <a:xfrm flipH="1">
            <a:off x="7982917" y="811809"/>
            <a:ext cx="1175850" cy="4339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8"/>
          <p:cNvSpPr/>
          <p:nvPr/>
        </p:nvSpPr>
        <p:spPr>
          <a:xfrm>
            <a:off x="1225175" y="2164000"/>
            <a:ext cx="5278800" cy="136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236" name="Google Shape;23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0525" y="284025"/>
            <a:ext cx="1423923" cy="448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0526" y="284027"/>
            <a:ext cx="1423939" cy="448451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28"/>
          <p:cNvSpPr txBox="1"/>
          <p:nvPr/>
        </p:nvSpPr>
        <p:spPr>
          <a:xfrm rot="-373">
            <a:off x="1576730" y="1986093"/>
            <a:ext cx="27666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$</a:t>
            </a:r>
            <a:r>
              <a:rPr b="1" lang="en" sz="100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XX</a:t>
            </a:r>
            <a:endParaRPr b="1" sz="10000">
              <a:solidFill>
                <a:schemeClr val="lt2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sp>
        <p:nvSpPr>
          <p:cNvPr id="239" name="Google Shape;239;p28"/>
          <p:cNvSpPr/>
          <p:nvPr/>
        </p:nvSpPr>
        <p:spPr>
          <a:xfrm rot="-135399">
            <a:off x="958539" y="1510405"/>
            <a:ext cx="3923743" cy="736775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240" name="Google Shape;240;p28" title="wing-aqua.png"/>
          <p:cNvPicPr preferRelativeResize="0"/>
          <p:nvPr/>
        </p:nvPicPr>
        <p:blipFill rotWithShape="1">
          <a:blip r:embed="rId5">
            <a:alphaModFix/>
          </a:blip>
          <a:srcRect b="859" l="82044" r="-9143" t="-860"/>
          <a:stretch/>
        </p:blipFill>
        <p:spPr>
          <a:xfrm flipH="1">
            <a:off x="7982917" y="811809"/>
            <a:ext cx="1175850" cy="4339076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8"/>
          <p:cNvSpPr txBox="1"/>
          <p:nvPr/>
        </p:nvSpPr>
        <p:spPr>
          <a:xfrm rot="-130715">
            <a:off x="1075332" y="1540147"/>
            <a:ext cx="3630224" cy="6773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  <a:latin typeface="Red Hat Display ExtraBold"/>
                <a:ea typeface="Red Hat Display ExtraBold"/>
                <a:cs typeface="Red Hat Display ExtraBold"/>
                <a:sym typeface="Red Hat Display ExtraBold"/>
              </a:rPr>
              <a:t>WE WENT ALL IN</a:t>
            </a:r>
            <a:endParaRPr sz="3200">
              <a:solidFill>
                <a:schemeClr val="dk1"/>
              </a:solidFill>
              <a:latin typeface="Red Hat Display ExtraBold"/>
              <a:ea typeface="Red Hat Display ExtraBold"/>
              <a:cs typeface="Red Hat Display ExtraBold"/>
              <a:sym typeface="Red Hat Display ExtraBold"/>
            </a:endParaRPr>
          </a:p>
        </p:txBody>
      </p:sp>
      <p:sp>
        <p:nvSpPr>
          <p:cNvPr id="242" name="Google Shape;242;p28"/>
          <p:cNvSpPr txBox="1"/>
          <p:nvPr/>
        </p:nvSpPr>
        <p:spPr>
          <a:xfrm>
            <a:off x="4337175" y="2941175"/>
            <a:ext cx="2766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in donations</a:t>
            </a:r>
            <a:endParaRPr b="1" sz="2000">
              <a:solidFill>
                <a:schemeClr val="lt2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enevity - Benevolent Blue">
  <a:themeElements>
    <a:clrScheme name="Simple Light">
      <a:dk1>
        <a:srgbClr val="170E4F"/>
      </a:dk1>
      <a:lt1>
        <a:srgbClr val="3100BA"/>
      </a:lt1>
      <a:dk2>
        <a:srgbClr val="0095DE"/>
      </a:dk2>
      <a:lt2>
        <a:srgbClr val="61EFF2"/>
      </a:lt2>
      <a:accent1>
        <a:srgbClr val="C30EC3"/>
      </a:accent1>
      <a:accent2>
        <a:srgbClr val="FF7E92"/>
      </a:accent2>
      <a:accent3>
        <a:srgbClr val="FF5400"/>
      </a:accent3>
      <a:accent4>
        <a:srgbClr val="D1305E"/>
      </a:accent4>
      <a:accent5>
        <a:srgbClr val="E8F6FF"/>
      </a:accent5>
      <a:accent6>
        <a:srgbClr val="F1F7FB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